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64" r:id="rId2"/>
    <p:sldMasterId id="2147483876" r:id="rId3"/>
    <p:sldMasterId id="2147483888" r:id="rId4"/>
    <p:sldMasterId id="2147483900" r:id="rId5"/>
    <p:sldMasterId id="2147483936" r:id="rId6"/>
    <p:sldMasterId id="2147483948" r:id="rId7"/>
  </p:sldMasterIdLst>
  <p:sldIdLst>
    <p:sldId id="256" r:id="rId8"/>
    <p:sldId id="257" r:id="rId9"/>
    <p:sldId id="258" r:id="rId10"/>
    <p:sldId id="259" r:id="rId11"/>
    <p:sldId id="261" r:id="rId12"/>
    <p:sldId id="262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1.wmf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CB0CC99-4430-4420-9616-720C62FBF4C2}" type="datetimeFigureOut">
              <a:rPr lang="en-NZ" smtClean="0"/>
              <a:t>23/10/2014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EE029F66-522D-48FB-BE27-CB0584FF25B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United_States" TargetMode="External"/><Relationship Id="rId2" Type="http://schemas.openxmlformats.org/officeDocument/2006/relationships/hyperlink" Target="http://en.wikipedia.org/wiki/Carlsbad,_California" TargetMode="Externa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384" y="3548365"/>
            <a:ext cx="3912499" cy="3309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865852"/>
            <a:ext cx="3992148" cy="39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988" y="-4030"/>
            <a:ext cx="3907012" cy="355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0384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0092852">
            <a:off x="2467214" y="2046661"/>
            <a:ext cx="5526339" cy="226360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base"/>
            <a:r>
              <a:rPr lang="en-NZ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 DESTINE" panose="02000000000000000000" pitchFamily="2" charset="0"/>
              </a:rPr>
              <a:t>Tony Hawk</a:t>
            </a:r>
            <a:endParaRPr lang="en-NZ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 DESTI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4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86466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764704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NZ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 DESTINE" panose="02000000000000000000" pitchFamily="2" charset="0"/>
              </a:rPr>
              <a:t>When did Tony Hawk start to skate?</a:t>
            </a:r>
            <a:endParaRPr lang="en-NZ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9908" y="2492896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Tony hawk started to skate at about 1977 than as he grew more better, at 1980 he was first sponsored by a company. So from there at 1982 he became a pro skater.</a:t>
            </a:r>
            <a:endParaRPr lang="en-NZ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 DARLING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94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NZ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 DESTINE" panose="02000000000000000000" pitchFamily="2" charset="0"/>
              </a:rPr>
              <a:t>Where and when was Tony Hawk born</a:t>
            </a:r>
            <a:r>
              <a:rPr lang="en-N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 DESTINE" panose="02000000000000000000" pitchFamily="2" charset="0"/>
              </a:rPr>
              <a:t>?</a:t>
            </a:r>
            <a:endParaRPr lang="en-NZ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 DESTINE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008" y="1644678"/>
            <a:ext cx="8928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LANEY" panose="02000000000000000000" pitchFamily="2" charset="0"/>
              </a:rPr>
              <a:t>May 12, 1968 </a:t>
            </a:r>
            <a:r>
              <a:rPr lang="en-N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LANEY" panose="02000000000000000000" pitchFamily="2" charset="0"/>
              </a:rPr>
              <a:t/>
            </a:r>
            <a:br>
              <a:rPr lang="en-N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LANEY" panose="02000000000000000000" pitchFamily="2" charset="0"/>
              </a:rPr>
            </a:br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LANEY" panose="02000000000000000000" pitchFamily="2" charset="0"/>
                <a:hlinkClick r:id="rId2" tooltip="Carlsbad, California"/>
              </a:rPr>
              <a:t>Carlsbad, California</a:t>
            </a:r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LANEY" panose="02000000000000000000" pitchFamily="2" charset="0"/>
              </a:rPr>
              <a:t>, </a:t>
            </a:r>
            <a:r>
              <a:rPr lang="en-NZ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 DELANEY" panose="02000000000000000000" pitchFamily="2" charset="0"/>
                <a:hlinkClick r:id="rId3" tooltip="United States"/>
              </a:rPr>
              <a:t>United States</a:t>
            </a:r>
            <a:endParaRPr lang="en-NZ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 DELANEY" panose="020000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43175"/>
            <a:ext cx="64770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924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DESTINE" panose="02000000000000000000" pitchFamily="2" charset="0"/>
              </a:rPr>
              <a:t>What is Tony Hawk’s </a:t>
            </a:r>
            <a:r>
              <a:rPr lang="en-NZ" sz="4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DESTINE" panose="02000000000000000000" pitchFamily="2" charset="0"/>
              </a:rPr>
              <a:t>Favorite</a:t>
            </a:r>
            <a:r>
              <a:rPr lang="en-NZ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DESTINE" panose="02000000000000000000" pitchFamily="2" charset="0"/>
              </a:rPr>
              <a:t> / Signature Skateboarding </a:t>
            </a:r>
            <a:r>
              <a:rPr lang="en-NZ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DESTINE" panose="02000000000000000000" pitchFamily="2" charset="0"/>
              </a:rPr>
              <a:t>Tricks</a:t>
            </a:r>
            <a:endParaRPr lang="en-NZ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 DESTINE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628800"/>
            <a:ext cx="849694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Tony </a:t>
            </a:r>
            <a:r>
              <a:rPr lang="en-NZ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Hawk's </a:t>
            </a:r>
            <a:r>
              <a:rPr lang="en-N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signature </a:t>
            </a:r>
            <a:r>
              <a:rPr lang="en-NZ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trick is the </a:t>
            </a:r>
            <a:r>
              <a:rPr lang="en-N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540 and his favourite trick is the Nose Grind</a:t>
            </a:r>
          </a:p>
          <a:p>
            <a:endParaRPr lang="en-N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10214"/>
            <a:ext cx="5652120" cy="434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1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 DESTINE" panose="02000000000000000000" pitchFamily="2" charset="0"/>
              </a:rPr>
              <a:t>Is Tony Hawk the worlds best skate boarder of all time ?</a:t>
            </a:r>
            <a:endParaRPr lang="en-NZ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 DESTINE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00808"/>
            <a:ext cx="88569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 DARLING" panose="02000000000000000000" pitchFamily="2" charset="0"/>
              </a:rPr>
              <a:t>Yes Tony Hawk is the worlds best skate boarder of all time he was ranked 1</a:t>
            </a:r>
            <a:r>
              <a:rPr lang="en-NZ" sz="2800" baseline="30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 DARLING" panose="02000000000000000000" pitchFamily="2" charset="0"/>
              </a:rPr>
              <a:t>st</a:t>
            </a:r>
            <a:r>
              <a:rPr lang="en-NZ" sz="28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 DARLING" panose="02000000000000000000" pitchFamily="2" charset="0"/>
              </a:rPr>
              <a:t> in the world until he retired but still he’s the best skateboarder</a:t>
            </a:r>
            <a:endParaRPr lang="en-NZ" sz="28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AR DARLING" panose="02000000000000000000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048000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48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 DESTINE" panose="02000000000000000000" pitchFamily="2" charset="0"/>
              </a:rPr>
              <a:t>What’s the latest game made about Tony Hawk?</a:t>
            </a:r>
            <a:endParaRPr lang="en-NZ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58000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844824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DARLING" panose="02000000000000000000" pitchFamily="2" charset="0"/>
              </a:rPr>
              <a:t>The latest game made on Tony Hawk, is Tony Hawk’s shred session </a:t>
            </a:r>
            <a:endParaRPr lang="en-NZ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 DARLING" panose="02000000000000000000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941168"/>
            <a:ext cx="3582556" cy="190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479" y="3717032"/>
            <a:ext cx="5567522" cy="313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1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DESTINE" panose="02000000000000000000" pitchFamily="2" charset="0"/>
              </a:rPr>
              <a:t>Thanks for watching this boss as presentation  </a:t>
            </a:r>
            <a:r>
              <a:rPr lang="en-NZ" sz="2800" dirty="0"/>
              <a:t>{ ͡• ͜ʖ ͡</a:t>
            </a:r>
            <a:r>
              <a:rPr lang="en-NZ" sz="2800" dirty="0" smtClean="0"/>
              <a:t>•} </a:t>
            </a:r>
            <a:r>
              <a:rPr lang="en-NZ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 DESTINE" panose="02000000000000000000" pitchFamily="2" charset="0"/>
              </a:rPr>
              <a:t>by the one and only Ethan (Awesome Dude)</a:t>
            </a:r>
            <a:endParaRPr lang="en-NZ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 DESTINE" panose="02000000000000000000" pitchFamily="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015" y="1573635"/>
            <a:ext cx="4321985" cy="527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70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aper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Angles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96</TotalTime>
  <Words>168</Words>
  <Application>Microsoft Office PowerPoint</Application>
  <PresentationFormat>On-screen Show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Mylar</vt:lpstr>
      <vt:lpstr>Pushpin</vt:lpstr>
      <vt:lpstr>Paper</vt:lpstr>
      <vt:lpstr>Angles</vt:lpstr>
      <vt:lpstr>1_Angles</vt:lpstr>
      <vt:lpstr>Kilter</vt:lpstr>
      <vt:lpstr>Urban Pop</vt:lpstr>
      <vt:lpstr>Tony Hawk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21</cp:revision>
  <dcterms:created xsi:type="dcterms:W3CDTF">2014-10-22T05:59:28Z</dcterms:created>
  <dcterms:modified xsi:type="dcterms:W3CDTF">2014-10-23T03:58:05Z</dcterms:modified>
</cp:coreProperties>
</file>